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6" r:id="rId2"/>
    <p:sldId id="265" r:id="rId3"/>
    <p:sldId id="261" r:id="rId4"/>
    <p:sldId id="257" r:id="rId5"/>
    <p:sldId id="258" r:id="rId6"/>
    <p:sldId id="266" r:id="rId7"/>
    <p:sldId id="259" r:id="rId8"/>
    <p:sldId id="260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539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40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7AC583-BEBD-4D35-B00A-C06BDB519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50A20-D25E-46E0-A2FE-934876451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F0493-D9D8-4CFC-89C1-C77C490D5C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84C67-16A1-41B3-B28D-69E38E665F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D047D-5839-46CA-86F3-0E2B85EEC8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5CB45-5BD7-4BD5-9017-7055E21D27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3EEDA-B7CB-4D28-A4C0-7677259A2B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120EE-94B7-4954-AB87-99ABFAE587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95BF3-2EF6-40E0-B65A-74B7F934D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8B254-533A-4E08-8E76-F4E4B1B840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B935B-EAE9-4C2F-9CBE-CDEF278937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BD3E5-6DAC-4268-A149-2F9684CD2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433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4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4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434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4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5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35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5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5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6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436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6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7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7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37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37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37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37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37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7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7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5313A94-94BB-447A-B52A-44F332D87B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37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&#1091;&#1088;&#1086;&#1082;-&#1089;&#1083;&#1077;&#1085;&#1075;,&#1045;.&#1069;.1.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667000"/>
            <a:ext cx="7467600" cy="1169988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Сленг футбольных </a:t>
            </a:r>
            <a:r>
              <a:rPr lang="ru-RU" sz="4000" dirty="0" smtClean="0"/>
              <a:t>фанатов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ru-RU" sz="3200" dirty="0" smtClean="0"/>
              <a:t>Автор</a:t>
            </a:r>
            <a:r>
              <a:rPr lang="en-US" sz="3200" dirty="0" smtClean="0"/>
              <a:t>:</a:t>
            </a:r>
            <a:r>
              <a:rPr lang="ru-RU" sz="3200" dirty="0" smtClean="0"/>
              <a:t> </a:t>
            </a:r>
            <a:r>
              <a:rPr lang="ru-RU" sz="3200" u="sng" dirty="0" err="1" smtClean="0"/>
              <a:t>Крупенькин</a:t>
            </a:r>
            <a:r>
              <a:rPr lang="ru-RU" sz="3200" u="sng" dirty="0" smtClean="0"/>
              <a:t> Миша</a:t>
            </a:r>
            <a:r>
              <a:rPr lang="ru-RU" sz="4000" u="sng" dirty="0" smtClean="0"/>
              <a:t/>
            </a:r>
            <a:br>
              <a:rPr lang="ru-RU" sz="4000" u="sng" dirty="0" smtClean="0"/>
            </a:br>
            <a:endParaRPr lang="ru-RU" sz="4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362200" y="3048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1534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         Сленг служит опознавательным знаком того, что этот человек, вероятно, принадлежит к данной социальной среде. Выделить ту или иную разновидность сленга(сленг панков, хиппи)чрезвычайно сложно, т.к. слова одной социальной группы легко заимствуются другой.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        Мне интересен сленг футбольных фанатов.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62200" y="3048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-838200" y="16764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Задача исследования</a:t>
            </a:r>
            <a:r>
              <a:rPr lang="en-US" smtClean="0"/>
              <a:t>:</a:t>
            </a:r>
            <a:endParaRPr lang="ru-RU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276600"/>
            <a:ext cx="8229600" cy="2286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Рассмотреть некоторые аспекты </a:t>
            </a:r>
            <a:r>
              <a:rPr lang="ru-RU" dirty="0" err="1" smtClean="0"/>
              <a:t>социолекта</a:t>
            </a:r>
            <a:r>
              <a:rPr lang="ru-RU" dirty="0" smtClean="0"/>
              <a:t> футбольных </a:t>
            </a:r>
            <a:r>
              <a:rPr lang="ru-RU" dirty="0" smtClean="0"/>
              <a:t>фанатов.</a:t>
            </a: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362200" y="3048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фа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362200" y="3048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Футбольный сленг используется в названиях команд(перифраз)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ЦСКА – </a:t>
            </a:r>
            <a:r>
              <a:rPr lang="en-US" dirty="0" smtClean="0"/>
              <a:t>“</a:t>
            </a:r>
            <a:r>
              <a:rPr lang="ru-RU" dirty="0" smtClean="0"/>
              <a:t>красно-синие</a:t>
            </a:r>
            <a:r>
              <a:rPr lang="en-US" dirty="0" smtClean="0"/>
              <a:t>”</a:t>
            </a:r>
            <a:r>
              <a:rPr lang="ru-RU" dirty="0" smtClean="0"/>
              <a:t>,</a:t>
            </a:r>
            <a:r>
              <a:rPr lang="en-US" dirty="0" smtClean="0"/>
              <a:t>”</a:t>
            </a:r>
            <a:r>
              <a:rPr lang="ru-RU" dirty="0" smtClean="0"/>
              <a:t>армейцы</a:t>
            </a:r>
            <a:r>
              <a:rPr lang="en-US" dirty="0" smtClean="0"/>
              <a:t>”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Спартак – </a:t>
            </a:r>
            <a:r>
              <a:rPr lang="en-US" dirty="0" smtClean="0"/>
              <a:t>“</a:t>
            </a:r>
            <a:r>
              <a:rPr lang="ru-RU" dirty="0" smtClean="0"/>
              <a:t>красно-белые</a:t>
            </a:r>
            <a:r>
              <a:rPr lang="en-US" dirty="0" smtClean="0"/>
              <a:t>”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Зенит – </a:t>
            </a:r>
            <a:r>
              <a:rPr lang="en-US" dirty="0" smtClean="0"/>
              <a:t>“</a:t>
            </a:r>
            <a:r>
              <a:rPr lang="ru-RU" dirty="0" smtClean="0"/>
              <a:t>сине-бело-голубые</a:t>
            </a:r>
            <a:r>
              <a:rPr lang="en-US" dirty="0" smtClean="0"/>
              <a:t>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Тоттенхэм</a:t>
            </a:r>
            <a:r>
              <a:rPr lang="ru-RU" dirty="0" smtClean="0"/>
              <a:t> – </a:t>
            </a:r>
            <a:r>
              <a:rPr lang="en-US" dirty="0" smtClean="0"/>
              <a:t>“</a:t>
            </a:r>
            <a:r>
              <a:rPr lang="ru-RU" dirty="0" smtClean="0"/>
              <a:t>шпоры</a:t>
            </a:r>
            <a:r>
              <a:rPr lang="en-US" dirty="0" smtClean="0"/>
              <a:t>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Реал Мадрид – </a:t>
            </a:r>
            <a:r>
              <a:rPr lang="en-US" dirty="0" smtClean="0"/>
              <a:t>“</a:t>
            </a:r>
            <a:r>
              <a:rPr lang="ru-RU" dirty="0" smtClean="0"/>
              <a:t>Сливочные</a:t>
            </a:r>
            <a:r>
              <a:rPr lang="en-US" dirty="0" smtClean="0"/>
              <a:t>”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Барселона – </a:t>
            </a:r>
            <a:r>
              <a:rPr lang="en-US" dirty="0" smtClean="0"/>
              <a:t>“</a:t>
            </a:r>
            <a:r>
              <a:rPr lang="ru-RU" dirty="0" smtClean="0"/>
              <a:t>сине-гранатовые</a:t>
            </a:r>
            <a:r>
              <a:rPr lang="en-US" dirty="0" smtClean="0"/>
              <a:t>”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Арсенал – </a:t>
            </a:r>
            <a:r>
              <a:rPr lang="en-US" dirty="0" smtClean="0"/>
              <a:t>“</a:t>
            </a:r>
            <a:r>
              <a:rPr lang="ru-RU" dirty="0" smtClean="0"/>
              <a:t>канониры</a:t>
            </a:r>
            <a:r>
              <a:rPr lang="en-US" dirty="0" smtClean="0"/>
              <a:t>”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362200" y="762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Существуют также и прозвища футболистов</a:t>
            </a:r>
            <a:r>
              <a:rPr lang="en-US" sz="4000" dirty="0" smtClean="0"/>
              <a:t>:</a:t>
            </a:r>
            <a:endParaRPr lang="ru-RU" sz="4000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dirty="0" smtClean="0"/>
              <a:t>Лев ЯШИН — Черный Паук </a:t>
            </a:r>
            <a:br>
              <a:rPr lang="ru-RU" sz="1800" dirty="0" smtClean="0"/>
            </a:br>
            <a:r>
              <a:rPr lang="ru-RU" sz="1800" dirty="0" smtClean="0"/>
              <a:t>За черный вратарский свитер и расчетливую манеру игры, напоминающую плетение паутины.</a:t>
            </a:r>
            <a:r>
              <a:rPr lang="ru-RU" sz="24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dirty="0" smtClean="0"/>
              <a:t>Сергей ЮРАН — </a:t>
            </a:r>
            <a:r>
              <a:rPr lang="ru-RU" sz="1800" dirty="0" err="1" smtClean="0"/>
              <a:t>Барсик</a:t>
            </a:r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/>
              <a:t>Вот что рассказал об этом сам </a:t>
            </a:r>
            <a:r>
              <a:rPr lang="ru-RU" sz="1800" dirty="0" err="1" smtClean="0"/>
              <a:t>Юран</a:t>
            </a:r>
            <a:r>
              <a:rPr lang="ru-RU" sz="1800" dirty="0" smtClean="0"/>
              <a:t>: “Дело еще в Киеве было, на сборах. Я на обед опоздал, смотрю, а на тарелке зелени нет. Ну, я и прошу официантку: “Девушка, принесите зелень, она для моего </a:t>
            </a:r>
            <a:r>
              <a:rPr lang="ru-RU" sz="1800" dirty="0" err="1" smtClean="0"/>
              <a:t>Барсика</a:t>
            </a:r>
            <a:r>
              <a:rPr lang="ru-RU" sz="1800" dirty="0" smtClean="0"/>
              <a:t> очень полезна”. Мол, сами понимаете, что я имею в виду. Ну так, в шутку... Она засмущалась. А ребята все это дело услышали и прицепили”.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 </a:t>
            </a:r>
            <a:r>
              <a:rPr lang="ru-RU" sz="1800" dirty="0" smtClean="0"/>
              <a:t>Валентин </a:t>
            </a:r>
            <a:r>
              <a:rPr lang="ru-RU" sz="1800" dirty="0" err="1" smtClean="0"/>
              <a:t>Бубукин</a:t>
            </a:r>
            <a:r>
              <a:rPr lang="ru-RU" sz="1800" dirty="0" smtClean="0"/>
              <a:t> — Фанера </a:t>
            </a:r>
            <a:br>
              <a:rPr lang="ru-RU" sz="1800" dirty="0" smtClean="0"/>
            </a:br>
            <a:r>
              <a:rPr lang="ru-RU" sz="1800" dirty="0" smtClean="0"/>
              <a:t>Это случилось после того, как однажды </a:t>
            </a:r>
            <a:r>
              <a:rPr lang="ru-RU" sz="1800" dirty="0" err="1" smtClean="0"/>
              <a:t>Бубукин</a:t>
            </a:r>
            <a:r>
              <a:rPr lang="ru-RU" sz="1800" dirty="0" smtClean="0"/>
              <a:t> спросил у своих партнеров по команде: “Когда “фанеру” (раньше на блатном жаргоне так именовали денежные знаки) привезут?” — имея в виду зарплату.</a:t>
            </a:r>
            <a:r>
              <a:rPr lang="ru-RU" sz="2400" dirty="0" smtClean="0"/>
              <a:t> </a:t>
            </a:r>
            <a:endParaRPr lang="ru-RU" sz="1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0" y="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70075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Судья указывает на </a:t>
            </a:r>
            <a:r>
              <a:rPr lang="en-US" sz="2400" dirty="0" smtClean="0"/>
              <a:t>“</a:t>
            </a:r>
            <a:r>
              <a:rPr lang="ru-RU" sz="2400" dirty="0" smtClean="0"/>
              <a:t>точку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Удар </a:t>
            </a:r>
            <a:r>
              <a:rPr lang="en-US" sz="2400" dirty="0" smtClean="0"/>
              <a:t>“</a:t>
            </a:r>
            <a:r>
              <a:rPr lang="ru-RU" sz="2400" dirty="0" smtClean="0"/>
              <a:t>ножницами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Судья показывает 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dirty="0" smtClean="0"/>
              <a:t>“</a:t>
            </a:r>
            <a:r>
              <a:rPr lang="ru-RU" sz="2400" dirty="0" smtClean="0"/>
              <a:t>горчичник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Игра на </a:t>
            </a:r>
            <a:r>
              <a:rPr lang="en-US" sz="2400" dirty="0" smtClean="0"/>
              <a:t>“</a:t>
            </a:r>
            <a:r>
              <a:rPr lang="ru-RU" sz="2400" dirty="0" smtClean="0"/>
              <a:t>втором этаже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Игрок оформил </a:t>
            </a:r>
            <a:r>
              <a:rPr lang="en-US" sz="2400" dirty="0" smtClean="0"/>
              <a:t>“</a:t>
            </a:r>
            <a:r>
              <a:rPr lang="ru-RU" sz="2400" dirty="0" smtClean="0"/>
              <a:t>покер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Мяч в </a:t>
            </a:r>
            <a:r>
              <a:rPr lang="en-US" sz="2400" dirty="0" smtClean="0"/>
              <a:t>“</a:t>
            </a:r>
            <a:r>
              <a:rPr lang="ru-RU" sz="2400" dirty="0" smtClean="0"/>
              <a:t>девятке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Удар </a:t>
            </a:r>
            <a:r>
              <a:rPr lang="en-US" sz="2400" dirty="0" smtClean="0"/>
              <a:t>“</a:t>
            </a:r>
            <a:r>
              <a:rPr lang="ru-RU" sz="2400" dirty="0" smtClean="0"/>
              <a:t>шведкой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Удар </a:t>
            </a:r>
            <a:r>
              <a:rPr lang="en-US" sz="2400" dirty="0" smtClean="0"/>
              <a:t>“</a:t>
            </a:r>
            <a:r>
              <a:rPr lang="ru-RU" sz="2400" dirty="0" smtClean="0"/>
              <a:t>щёткой</a:t>
            </a:r>
            <a:r>
              <a:rPr lang="en-US" sz="2400" dirty="0" smtClean="0"/>
              <a:t>”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Хорошо исполненный </a:t>
            </a:r>
            <a:r>
              <a:rPr lang="en-US" sz="2400" dirty="0" smtClean="0"/>
              <a:t>“</a:t>
            </a:r>
            <a:r>
              <a:rPr lang="ru-RU" sz="2400" dirty="0" smtClean="0"/>
              <a:t>стандарт</a:t>
            </a:r>
            <a:r>
              <a:rPr lang="en-US" sz="2400" dirty="0" smtClean="0"/>
              <a:t>”</a:t>
            </a:r>
            <a:endParaRPr lang="ru-RU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dirty="0" smtClean="0"/>
              <a:t>“</a:t>
            </a:r>
            <a:r>
              <a:rPr lang="ru-RU" sz="2400" dirty="0" smtClean="0"/>
              <a:t>не мудрствуя лукаво</a:t>
            </a:r>
            <a:r>
              <a:rPr lang="en-US" sz="2400" dirty="0" smtClean="0"/>
              <a:t>” </a:t>
            </a:r>
            <a:r>
              <a:rPr lang="ru-RU" sz="2400" dirty="0" smtClean="0"/>
              <a:t>защитник </a:t>
            </a:r>
            <a:r>
              <a:rPr lang="en-US" sz="2400" dirty="0" smtClean="0"/>
              <a:t>“</a:t>
            </a:r>
            <a:r>
              <a:rPr lang="ru-RU" sz="2400" dirty="0" smtClean="0"/>
              <a:t>выносит</a:t>
            </a:r>
            <a:r>
              <a:rPr lang="en-US" sz="2400" dirty="0" smtClean="0"/>
              <a:t>”</a:t>
            </a:r>
            <a:r>
              <a:rPr lang="ru-RU" sz="2400" dirty="0" smtClean="0"/>
              <a:t> мяч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" y="533400"/>
            <a:ext cx="8991600" cy="12192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Футбольные </a:t>
            </a:r>
            <a:r>
              <a:rPr lang="ru-RU" sz="2800" u="sng" dirty="0" smtClean="0"/>
              <a:t>комментаторы</a:t>
            </a:r>
            <a:r>
              <a:rPr lang="ru-RU" sz="2800" dirty="0" smtClean="0"/>
              <a:t> часто </a:t>
            </a:r>
            <a:r>
              <a:rPr lang="ru-RU" sz="2800" dirty="0" smtClean="0"/>
              <a:t>используют </a:t>
            </a:r>
            <a:r>
              <a:rPr lang="ru-RU" sz="2800" dirty="0" smtClean="0"/>
              <a:t>сленговые фразеологизмы</a:t>
            </a:r>
            <a:r>
              <a:rPr lang="en-US" sz="2800" dirty="0" smtClean="0"/>
              <a:t>:</a:t>
            </a:r>
            <a:endParaRPr lang="ru-RU" sz="2800" dirty="0" smtClean="0"/>
          </a:p>
        </p:txBody>
      </p:sp>
      <p:pic>
        <p:nvPicPr>
          <p:cNvPr id="19461" name="Picture 5" descr="стогние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33600"/>
            <a:ext cx="4572000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362200" y="762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-1219200" y="609600"/>
            <a:ext cx="7239000" cy="731838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smtClean="0"/>
              <a:t>Краткий словарь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Мячик — футбольный матч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Дым — зажженная дымовая шашка на секторе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Бомжи — (оскорб.) фанаты «</a:t>
            </a:r>
            <a:r>
              <a:rPr lang="ru-RU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Зенита»</a:t>
            </a:r>
            <a:endParaRPr lang="ru-RU" sz="180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Лужа — московский стадион «Лужники» </a:t>
            </a:r>
            <a:endParaRPr lang="ru-RU" sz="180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Роза — шарф с атрибутикой клуба </a:t>
            </a:r>
            <a:endParaRPr lang="ru-RU" sz="180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Шиза́ — активная поддержка команды на трибуне или беспредел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Жаба — фанат, поменявший клуб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Третий тайм — выяснение отношений между фанатами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Карлик — юный, неопытный болельщик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Динамики — фанаты ФК «Динамо», Москва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Торсида — большая группа фанатов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62200" y="762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-304800" y="6096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Футбольные </a:t>
            </a:r>
            <a:r>
              <a:rPr lang="en-US" smtClean="0"/>
              <a:t>“</a:t>
            </a:r>
            <a:r>
              <a:rPr lang="ru-RU" smtClean="0"/>
              <a:t>кричалки</a:t>
            </a:r>
            <a:r>
              <a:rPr lang="en-US" smtClean="0"/>
              <a:t>”</a:t>
            </a:r>
            <a:endParaRPr lang="ru-RU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42672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   </a:t>
            </a:r>
            <a:r>
              <a:rPr lang="ru-RU" sz="2400" smtClean="0"/>
              <a:t>Финляндия к параше-</a:t>
            </a:r>
            <a:br>
              <a:rPr lang="ru-RU" sz="2400" smtClean="0"/>
            </a:br>
            <a:r>
              <a:rPr lang="ru-RU" sz="2400" smtClean="0"/>
              <a:t>Победа будет нашей,</a:t>
            </a:r>
            <a:br>
              <a:rPr lang="ru-RU" sz="2400" smtClean="0"/>
            </a:br>
            <a:r>
              <a:rPr lang="ru-RU" sz="2400" smtClean="0"/>
              <a:t>Победа будет нашей,</a:t>
            </a:r>
            <a:br>
              <a:rPr lang="ru-RU" sz="2400" smtClean="0"/>
            </a:br>
            <a:r>
              <a:rPr lang="ru-RU" sz="2400" smtClean="0"/>
              <a:t>Давай за Нашу Рашу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smtClean="0"/>
              <a:t>   Нужен гол,</a:t>
            </a:r>
            <a:br>
              <a:rPr lang="ru-RU" sz="2400" smtClean="0"/>
            </a:br>
            <a:r>
              <a:rPr lang="ru-RU" sz="2400" smtClean="0"/>
              <a:t>Нужен два,</a:t>
            </a:r>
            <a:br>
              <a:rPr lang="ru-RU" sz="2400" smtClean="0"/>
            </a:br>
            <a:r>
              <a:rPr lang="ru-RU" sz="2400" smtClean="0"/>
              <a:t>Нужен кубок Уефа!</a:t>
            </a:r>
            <a:r>
              <a:rPr lang="ru-RU" sz="200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smtClean="0"/>
              <a:t>   </a:t>
            </a:r>
            <a:endParaRPr lang="ru-RU" smtClean="0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114800" y="1600200"/>
            <a:ext cx="42672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Футбол – моя стихия</a:t>
            </a:r>
            <a:b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И нашим пусть попрёт</a:t>
            </a:r>
            <a:b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Оле-оле, Россия</a:t>
            </a:r>
            <a:b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Вперёд! вперёд! вперёд!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240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Нет никого сильней на поле,</a:t>
            </a:r>
            <a:b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Чем Березуцких братьев двое.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62200" y="762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-2133600" y="182880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Вывод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581400"/>
            <a:ext cx="8686800" cy="3006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Таким образом, сленг футбольных фанатов отражает образ жизни данного речевого коллектива, делает их речь более выразительной, дерзкой, резкой.</a:t>
            </a:r>
          </a:p>
        </p:txBody>
      </p:sp>
      <p:pic>
        <p:nvPicPr>
          <p:cNvPr id="12292" name="Picture 4" descr="5347382_5342080_Izobrazhenie_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0"/>
            <a:ext cx="56388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400" y="39469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-381000" y="5638800"/>
            <a:ext cx="5334000" cy="636588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u="sng" smtClean="0"/>
              <a:t>Источники</a:t>
            </a:r>
            <a:r>
              <a:rPr lang="en-US" sz="2400" smtClean="0"/>
              <a:t>:</a:t>
            </a:r>
            <a:endParaRPr lang="ru-RU" sz="2400" u="sng" smtClean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0" y="5257800"/>
            <a:ext cx="5638800" cy="1905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1800" dirty="0" smtClean="0"/>
              <a:t>sportbox.ru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1800" dirty="0" smtClean="0"/>
              <a:t>bobsoccer.ru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dirty="0" err="1" smtClean="0"/>
              <a:t>fost.ucoz.ru</a:t>
            </a:r>
            <a:r>
              <a:rPr lang="ru-RU" sz="1800" dirty="0" smtClean="0"/>
              <a:t>/</a:t>
            </a:r>
            <a:r>
              <a:rPr lang="ru-RU" sz="1800" dirty="0" err="1" smtClean="0"/>
              <a:t>forum</a:t>
            </a:r>
            <a:r>
              <a:rPr lang="ru-RU" sz="1800" dirty="0" smtClean="0"/>
              <a:t>/64-44-1</a:t>
            </a:r>
            <a:endParaRPr lang="en-US" sz="1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dirty="0" err="1" smtClean="0"/>
              <a:t>futkrichalki.ru</a:t>
            </a:r>
            <a:endParaRPr lang="en-US" sz="1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dirty="0" smtClean="0"/>
              <a:t>Картинки скачаны с </a:t>
            </a:r>
            <a:r>
              <a:rPr lang="en-US" sz="1800" dirty="0" smtClean="0"/>
              <a:t>yandex.ru</a:t>
            </a:r>
            <a:endParaRPr lang="ru-RU" sz="1800" dirty="0" smtClean="0"/>
          </a:p>
        </p:txBody>
      </p:sp>
      <p:pic>
        <p:nvPicPr>
          <p:cNvPr id="24583" name="Picture 7" descr="world_cup_2010_brazil_fa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910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8" descr="euro2008_italy_fans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981200"/>
            <a:ext cx="49530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AutoShape 9">
            <a:hlinkClick r:id="rId4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7620000" y="5562600"/>
            <a:ext cx="1042988" cy="10429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319384" y="76200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лобус">
  <a:themeElements>
    <a:clrScheme name="Глобус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Глобус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345</TotalTime>
  <Words>393</Words>
  <Application>Microsoft Office PowerPoint</Application>
  <PresentationFormat>Экран (4:3)</PresentationFormat>
  <Paragraphs>71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Verdana</vt:lpstr>
      <vt:lpstr>Arial</vt:lpstr>
      <vt:lpstr>Wingdings</vt:lpstr>
      <vt:lpstr>Calibri</vt:lpstr>
      <vt:lpstr>Arial Unicode MS</vt:lpstr>
      <vt:lpstr>Глобус</vt:lpstr>
      <vt:lpstr>Сленг футбольных фанатов  Автор: Крупенькин Миша </vt:lpstr>
      <vt:lpstr>Слайд 2</vt:lpstr>
      <vt:lpstr>Задача исследования:</vt:lpstr>
      <vt:lpstr>Слайд 4</vt:lpstr>
      <vt:lpstr>Футбольный сленг используется в названиях команд(перифраз)</vt:lpstr>
      <vt:lpstr>Существуют также и прозвища футболистов:</vt:lpstr>
      <vt:lpstr>Футбольные комментаторы часто используют сленговые фразеологизмы:</vt:lpstr>
      <vt:lpstr>Краткий словарь</vt:lpstr>
      <vt:lpstr>Футбольные “кричалки”</vt:lpstr>
      <vt:lpstr>Вывод</vt:lpstr>
      <vt:lpstr>Источники: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Михаил</dc:creator>
  <cp:lastModifiedBy>samsung</cp:lastModifiedBy>
  <cp:revision>15</cp:revision>
  <cp:lastPrinted>1601-01-01T00:00:00Z</cp:lastPrinted>
  <dcterms:created xsi:type="dcterms:W3CDTF">2012-01-20T04:11:04Z</dcterms:created>
  <dcterms:modified xsi:type="dcterms:W3CDTF">2014-09-10T22:11:58Z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