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65" r:id="rId3"/>
    <p:sldId id="261" r:id="rId4"/>
    <p:sldId id="263" r:id="rId5"/>
    <p:sldId id="257" r:id="rId6"/>
    <p:sldId id="266" r:id="rId7"/>
    <p:sldId id="262" r:id="rId8"/>
    <p:sldId id="267" r:id="rId9"/>
    <p:sldId id="264" r:id="rId10"/>
    <p:sldId id="260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ijay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6405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6406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FD3768-0175-46BD-A2FA-DABA85EFD8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F446A-A8E1-4035-957D-1652C52A77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50826-2C42-4F5B-88E3-65535BA052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C462D-87C2-4F77-9CAA-31C533FF4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6AE218-C83A-43E6-8D28-E8EF1AE6F1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6F2C0-8BFD-4854-BC5B-A9A184B9E5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BF634-DE26-4AF6-993B-55683FFCFC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32569-940F-4787-8BF6-58F05795B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9BBB9-A7DC-454B-9311-66EEFFB03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F54A4-5207-4064-AF62-643465E385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C57DE-2E6F-47B2-81BA-8968CFA0E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536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6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7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38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5381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538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5383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84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385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9FAF37AC-760A-48F8-A444-002ED82751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5" r:id="rId2"/>
    <p:sldLayoutId id="2147483674" r:id="rId3"/>
    <p:sldLayoutId id="2147483673" r:id="rId4"/>
    <p:sldLayoutId id="2147483672" r:id="rId5"/>
    <p:sldLayoutId id="2147483671" r:id="rId6"/>
    <p:sldLayoutId id="2147483670" r:id="rId7"/>
    <p:sldLayoutId id="2147483669" r:id="rId8"/>
    <p:sldLayoutId id="2147483668" r:id="rId9"/>
    <p:sldLayoutId id="2147483667" r:id="rId10"/>
    <p:sldLayoutId id="214748366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&#1091;&#1088;&#1086;&#1082;-&#1089;&#1083;&#1077;&#1085;&#1075;,&#1045;.&#1069;.1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4797425"/>
            <a:ext cx="7772400" cy="1736725"/>
          </a:xfrm>
        </p:spPr>
        <p:txBody>
          <a:bodyPr/>
          <a:lstStyle/>
          <a:p>
            <a:pPr eaLnBrk="1" hangingPunct="1"/>
            <a:r>
              <a:rPr lang="ru-RU" sz="1800" smtClean="0">
                <a:latin typeface="Arial" charset="0"/>
              </a:rPr>
              <a:t>Авторы:</a:t>
            </a:r>
            <a:br>
              <a:rPr lang="ru-RU" sz="1800" smtClean="0">
                <a:latin typeface="Arial" charset="0"/>
              </a:rPr>
            </a:br>
            <a:r>
              <a:rPr lang="ru-RU" sz="1800" smtClean="0">
                <a:latin typeface="Arial" charset="0"/>
              </a:rPr>
              <a:t>Лукин Илья, Лукин Матвей,</a:t>
            </a:r>
            <a:br>
              <a:rPr lang="ru-RU" sz="1800" smtClean="0">
                <a:latin typeface="Arial" charset="0"/>
              </a:rPr>
            </a:br>
            <a:r>
              <a:rPr lang="ru-RU" sz="1800" smtClean="0">
                <a:latin typeface="Arial" charset="0"/>
              </a:rPr>
              <a:t>Карху Александр, Тиликайнен Роман</a:t>
            </a:r>
            <a:br>
              <a:rPr lang="ru-RU" sz="1800" smtClean="0">
                <a:latin typeface="Arial" charset="0"/>
              </a:rPr>
            </a:br>
            <a:r>
              <a:rPr lang="ru-RU" sz="1800" smtClean="0">
                <a:latin typeface="Arial" charset="0"/>
              </a:rPr>
              <a:t>и</a:t>
            </a:r>
            <a:br>
              <a:rPr lang="ru-RU" sz="1800" smtClean="0">
                <a:latin typeface="Arial" charset="0"/>
              </a:rPr>
            </a:br>
            <a:r>
              <a:rPr lang="ru-RU" sz="1800" smtClean="0">
                <a:latin typeface="Arial" charset="0"/>
              </a:rPr>
              <a:t>Кольенен Семён</a:t>
            </a: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331913" y="549275"/>
            <a:ext cx="6543675" cy="13144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Сравнение сленга 80-х годов и</a:t>
            </a:r>
          </a:p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Сленга</a:t>
            </a:r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Impact"/>
              </a:rPr>
              <a:t> </a:t>
            </a:r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сегодняшней молодежи.</a:t>
            </a:r>
          </a:p>
        </p:txBody>
      </p:sp>
      <p:pic>
        <p:nvPicPr>
          <p:cNvPr id="2053" name="Picture 5" descr="full_sle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989138"/>
            <a:ext cx="5545138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752725"/>
            <a:ext cx="8229600" cy="25479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Происходит ли обновление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лексического состава молодежного                                                                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       сленга???</a:t>
            </a:r>
          </a:p>
        </p:txBody>
      </p:sp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2339975" y="980728"/>
            <a:ext cx="4552950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Задача исследования.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7" dur="1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0" dur="1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  <p:bldP spid="2150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20687"/>
            <a:ext cx="8229600" cy="8001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Молодежный сленг 80-х годов.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6466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Пасти- наблюдать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Дринчать- выпивать или сыграть на гитаре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Зашуганый- боязливый, напуганый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Не побздёхивай- не бойся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Лабухи- музыканты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Збацать- сыграть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Олдовый- старый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Очкист- боязливый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Поганяло-кличка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smtClean="0"/>
              <a:t>Стёб- издеваться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smtClean="0"/>
          </a:p>
        </p:txBody>
      </p:sp>
      <p:sp>
        <p:nvSpPr>
          <p:cNvPr id="4" name="TextBox 3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0" grpId="1"/>
      <p:bldP spid="7171" grpId="0" build="p"/>
      <p:bldP spid="7171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159124"/>
            <a:ext cx="8229600" cy="50781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Тусить</a:t>
            </a:r>
            <a:r>
              <a:rPr lang="ru-RU" dirty="0" smtClean="0"/>
              <a:t>- развлекаться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Чувак</a:t>
            </a:r>
            <a:r>
              <a:rPr lang="ru-RU" dirty="0" smtClean="0"/>
              <a:t>, </a:t>
            </a:r>
            <a:r>
              <a:rPr lang="ru-RU" dirty="0" err="1" smtClean="0"/>
              <a:t>чувиха</a:t>
            </a:r>
            <a:r>
              <a:rPr lang="ru-RU" dirty="0" smtClean="0"/>
              <a:t>- </a:t>
            </a:r>
            <a:r>
              <a:rPr lang="ru-RU" dirty="0" err="1" smtClean="0"/>
              <a:t>парень,девушка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Чапать- идти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Стоять на </a:t>
            </a:r>
            <a:r>
              <a:rPr lang="ru-RU" dirty="0" err="1" smtClean="0"/>
              <a:t>шухере</a:t>
            </a:r>
            <a:r>
              <a:rPr lang="ru-RU" dirty="0" smtClean="0"/>
              <a:t>- быть дозорным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Делать ноги- убежать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Халабуда</a:t>
            </a:r>
            <a:r>
              <a:rPr lang="ru-RU" dirty="0" smtClean="0"/>
              <a:t>- маленький домик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Похиляли</a:t>
            </a:r>
            <a:r>
              <a:rPr lang="ru-RU" dirty="0" smtClean="0"/>
              <a:t>- пошли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19459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Сленг </a:t>
            </a:r>
            <a:r>
              <a:rPr lang="ru-RU" sz="4000" dirty="0" err="1" smtClean="0"/>
              <a:t>Калевальского</a:t>
            </a:r>
            <a:r>
              <a:rPr lang="ru-RU" sz="4000" dirty="0" smtClean="0"/>
              <a:t> </a:t>
            </a:r>
            <a:r>
              <a:rPr lang="ru-RU" sz="4000" dirty="0" smtClean="0"/>
              <a:t>школьника</a:t>
            </a:r>
            <a:endParaRPr lang="ru-RU" sz="40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1844824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Очковать- бояться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err="1" smtClean="0"/>
              <a:t>Калдырить</a:t>
            </a:r>
            <a:r>
              <a:rPr lang="ru-RU" sz="2800" dirty="0" smtClean="0"/>
              <a:t>, </a:t>
            </a:r>
            <a:r>
              <a:rPr lang="ru-RU" sz="2800" dirty="0" err="1" smtClean="0"/>
              <a:t>синярить</a:t>
            </a:r>
            <a:r>
              <a:rPr lang="ru-RU" sz="2800" dirty="0" smtClean="0"/>
              <a:t>- употреблять алкоголь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Пакли- руки или ноги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Башки-деньги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Завали-замолчи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Хата- дом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err="1" smtClean="0"/>
              <a:t>Сиповать-боятся</a:t>
            </a:r>
            <a:endParaRPr lang="ru-RU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На клапан давит- хочется в туалет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Лампочка- голова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4" grpId="1"/>
      <p:bldP spid="3075" grpId="0" build="p"/>
      <p:bldP spid="3075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8864" y="1303139"/>
            <a:ext cx="8229600" cy="515019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err="1" smtClean="0"/>
              <a:t>корэ</a:t>
            </a:r>
            <a:r>
              <a:rPr lang="ru-RU" dirty="0" smtClean="0"/>
              <a:t>- шутка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Подкатить- познакомится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Скатать- списать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err="1" smtClean="0"/>
              <a:t>Бро</a:t>
            </a:r>
            <a:r>
              <a:rPr lang="ru-RU" dirty="0" smtClean="0"/>
              <a:t>- брат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err="1" smtClean="0"/>
              <a:t>Флудить</a:t>
            </a:r>
            <a:r>
              <a:rPr lang="ru-RU" dirty="0" smtClean="0"/>
              <a:t>, </a:t>
            </a:r>
            <a:r>
              <a:rPr lang="ru-RU" dirty="0" err="1" smtClean="0"/>
              <a:t>тролить</a:t>
            </a:r>
            <a:r>
              <a:rPr lang="ru-RU" dirty="0" smtClean="0"/>
              <a:t>- надоедать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Кинуть зигу- поздороваться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Мб- может быть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</a:t>
            </a:r>
            <a:r>
              <a:rPr lang="en-US" dirty="0" err="1" smtClean="0"/>
              <a:t>Facepalm</a:t>
            </a:r>
            <a:r>
              <a:rPr lang="en-US" dirty="0" smtClean="0"/>
              <a:t>-</a:t>
            </a:r>
            <a:r>
              <a:rPr lang="ru-RU" dirty="0" smtClean="0"/>
              <a:t> разочарование, неудачная шутка.</a:t>
            </a:r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267744" y="28213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6" dur="1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1" dur="1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6" dur="1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1" dur="1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6" dur="1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1" dur="1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6" dur="1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81" dur="1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1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798785"/>
            <a:ext cx="8532440" cy="58705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Тупить- долго думать.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Кайф- эйфория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Посеки- по секрету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На </a:t>
            </a:r>
            <a:r>
              <a:rPr lang="ru-RU" dirty="0" err="1" smtClean="0"/>
              <a:t>п</a:t>
            </a:r>
            <a:r>
              <a:rPr lang="ru-RU" dirty="0" smtClean="0"/>
              <a:t>- </a:t>
            </a:r>
            <a:r>
              <a:rPr lang="ru-RU" dirty="0" err="1" smtClean="0"/>
              <a:t>на</a:t>
            </a:r>
            <a:r>
              <a:rPr lang="ru-RU" dirty="0" smtClean="0"/>
              <a:t> пополам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Стопэ</a:t>
            </a:r>
            <a:r>
              <a:rPr lang="ru-RU" dirty="0" smtClean="0"/>
              <a:t>- стой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Кэп</a:t>
            </a:r>
            <a:r>
              <a:rPr lang="ru-RU" dirty="0" smtClean="0"/>
              <a:t>- капитан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Галимо</a:t>
            </a:r>
            <a:r>
              <a:rPr lang="ru-RU" dirty="0" smtClean="0"/>
              <a:t>- плохо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Мыло- </a:t>
            </a:r>
            <a:r>
              <a:rPr lang="en-US" dirty="0" smtClean="0"/>
              <a:t>email</a:t>
            </a: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Хавчик</a:t>
            </a:r>
            <a:r>
              <a:rPr lang="ru-RU" dirty="0" smtClean="0"/>
              <a:t>, </a:t>
            </a:r>
            <a:r>
              <a:rPr lang="ru-RU" dirty="0" err="1" smtClean="0"/>
              <a:t>хавать</a:t>
            </a:r>
            <a:r>
              <a:rPr lang="ru-RU" dirty="0" smtClean="0"/>
              <a:t>- еда, кушать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err="1" smtClean="0"/>
              <a:t>Махач</a:t>
            </a:r>
            <a:r>
              <a:rPr lang="ru-RU" dirty="0" smtClean="0"/>
              <a:t>- драка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267744" y="28213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  <p:bldP spid="18435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3" descr="в разные годы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869652"/>
            <a:ext cx="8128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8864" y="2572022"/>
            <a:ext cx="8229600" cy="40973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</a:t>
            </a:r>
            <a:r>
              <a:rPr lang="ru-RU" sz="2400" dirty="0" smtClean="0"/>
              <a:t>Сегодня не все слова сленга молодёжи 80-х нам понятны, они ушли из употребления. Поколения молодых сменяются через 5-7 лет, а сними меняется и жаргон. Новый или старый, жаргон остаётся с молодёжью как условие непременной игры, как островок естественности и свободы в строго регламентированном мире взрослых, как </a:t>
            </a:r>
            <a:r>
              <a:rPr lang="ru-RU" sz="2400" dirty="0" err="1" smtClean="0"/>
              <a:t>фенечка</a:t>
            </a:r>
            <a:r>
              <a:rPr lang="ru-RU" sz="2400" dirty="0" smtClean="0"/>
              <a:t> на руке или </a:t>
            </a:r>
            <a:r>
              <a:rPr lang="ru-RU" sz="2400" dirty="0" err="1" smtClean="0"/>
              <a:t>хайратник</a:t>
            </a:r>
            <a:r>
              <a:rPr lang="ru-RU" sz="2400" dirty="0" smtClean="0"/>
              <a:t> на голове. Недолговечность, быстрая изменчивость- одна из особенностей жаргонной лексики.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</a:t>
            </a:r>
          </a:p>
        </p:txBody>
      </p:sp>
      <p:sp>
        <p:nvSpPr>
          <p:cNvPr id="20484" name="WordArt 4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187624" y="1052736"/>
            <a:ext cx="7272808" cy="16556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Left">
                <a:rot lat="0" lon="20519997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Вывод!!!!)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67744" y="210126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  <p:bldP spid="20484" grpId="0" animBg="1"/>
      <p:bldP spid="2048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688"/>
            <a:ext cx="8229600" cy="782662"/>
          </a:xfrm>
        </p:spPr>
        <p:txBody>
          <a:bodyPr/>
          <a:lstStyle/>
          <a:p>
            <a:pPr eaLnBrk="1" hangingPunct="1"/>
            <a:r>
              <a:rPr lang="ru-RU" dirty="0" smtClean="0"/>
              <a:t>Ресурсы: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Наши респонденты: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родители 10а класса, учащиеся </a:t>
            </a:r>
            <a:r>
              <a:rPr lang="ru-RU" dirty="0" err="1" smtClean="0"/>
              <a:t>Калевальской</a:t>
            </a:r>
            <a:r>
              <a:rPr lang="ru-RU" dirty="0" smtClean="0"/>
              <a:t> школы;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Интернет-ресурсы, словарь молодёжного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сленга</a:t>
            </a:r>
            <a:r>
              <a:rPr lang="ru-RU" dirty="0" smtClean="0"/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/>
              <a:t>                                </a:t>
            </a:r>
          </a:p>
        </p:txBody>
      </p:sp>
      <p:sp>
        <p:nvSpPr>
          <p:cNvPr id="4101" name="AutoShape 5">
            <a:hlinkClick r:id="rId2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1116013" y="5373688"/>
            <a:ext cx="1042987" cy="104298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267744" y="188640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МОУ «</a:t>
            </a:r>
            <a:r>
              <a:rPr lang="ru-RU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Калевальская</a:t>
            </a:r>
            <a:r>
              <a:rPr lang="ru-RU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СОШ», 10-А, 2012</a:t>
            </a:r>
            <a:endParaRPr lang="ru-RU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6" grpId="1"/>
      <p:bldP spid="6147" grpId="0" build="p"/>
      <p:bldP spid="6147" grpId="1" build="p"/>
    </p:bldLst>
  </p:timing>
</p:sld>
</file>

<file path=ppt/theme/theme1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309</TotalTime>
  <Words>327</Words>
  <Application>Microsoft Office PowerPoint</Application>
  <PresentationFormat>Экран (4:3)</PresentationFormat>
  <Paragraphs>73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Vijaya</vt:lpstr>
      <vt:lpstr>Arial</vt:lpstr>
      <vt:lpstr>Times New Roman</vt:lpstr>
      <vt:lpstr>Wingdings</vt:lpstr>
      <vt:lpstr>Calibri</vt:lpstr>
      <vt:lpstr>MS PMincho</vt:lpstr>
      <vt:lpstr>Клен</vt:lpstr>
      <vt:lpstr>Авторы: Лукин Илья, Лукин Матвей, Карху Александр, Тиликайнен Роман и Кольенен Семён</vt:lpstr>
      <vt:lpstr>Слайд 2</vt:lpstr>
      <vt:lpstr>Молодежный сленг 80-х годов.</vt:lpstr>
      <vt:lpstr>Слайд 4</vt:lpstr>
      <vt:lpstr>Сленг Калевальского школьника</vt:lpstr>
      <vt:lpstr>Слайд 6</vt:lpstr>
      <vt:lpstr>Слайд 7</vt:lpstr>
      <vt:lpstr>Слайд 8</vt:lpstr>
      <vt:lpstr>Слайд 9</vt:lpstr>
      <vt:lpstr>Ресурсы: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samsung</cp:lastModifiedBy>
  <cp:revision>9</cp:revision>
  <dcterms:created xsi:type="dcterms:W3CDTF">2011-12-15T16:25:51Z</dcterms:created>
  <dcterms:modified xsi:type="dcterms:W3CDTF">2014-09-10T19:35:06Z</dcterms:modified>
</cp:coreProperties>
</file>